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8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4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3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6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6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7653-9AEF-4410-B98D-3194F3742C6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86682-8B17-4A09-ACCE-19ECCC3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8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to properly use the</a:t>
            </a:r>
            <a:br>
              <a:rPr lang="en-US" sz="3200" dirty="0" smtClean="0"/>
            </a:br>
            <a:r>
              <a:rPr lang="en-US" sz="3200" dirty="0" smtClean="0"/>
              <a:t>primary</a:t>
            </a:r>
            <a:r>
              <a:rPr lang="en-US" sz="3200" b="1" dirty="0" smtClean="0"/>
              <a:t> </a:t>
            </a:r>
            <a:r>
              <a:rPr lang="en-US" sz="3200" b="1" dirty="0"/>
              <a:t>MRL Body Of Knowledge </a:t>
            </a:r>
            <a:r>
              <a:rPr lang="en-US" sz="3200" dirty="0"/>
              <a:t>References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52578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The Manufacturing Readiness Level (MRL) Body of Knowledge (BOK) consists of documents and tools that capture the current and primary references defining manufacturing readiness:</a:t>
            </a:r>
          </a:p>
          <a:p>
            <a:pPr lvl="1"/>
            <a:r>
              <a:rPr lang="en-US" b="1" u="sng" dirty="0"/>
              <a:t>MRL </a:t>
            </a:r>
            <a:r>
              <a:rPr lang="en-US" b="1" u="sng" dirty="0" err="1"/>
              <a:t>Deskbook</a:t>
            </a:r>
            <a:r>
              <a:rPr lang="en-US" u="sng" dirty="0"/>
              <a:t>: </a:t>
            </a:r>
            <a:r>
              <a:rPr lang="en-US" dirty="0"/>
              <a:t>Narrative document defining MRLs and Criteria, explaining Manufacturing Readiness Assessment (MRA) process and Manufacturing Maturation Plan (MMP) format, providing contracting language, and tailoring guidelines.</a:t>
            </a:r>
          </a:p>
          <a:p>
            <a:pPr lvl="1"/>
            <a:r>
              <a:rPr lang="en-US" b="1" u="sng" dirty="0"/>
              <a:t>MRL Interactive User Guide</a:t>
            </a:r>
            <a:r>
              <a:rPr lang="en-US" dirty="0"/>
              <a:t>: Interactive excel-based user guide developed to support MRL assessments, with cross referenced definitions, criteria, explanatory notes, best practices and  MRL level appropriate questionnaires.</a:t>
            </a:r>
          </a:p>
          <a:p>
            <a:pPr lvl="1"/>
            <a:r>
              <a:rPr lang="en-US" b="1" u="sng" dirty="0"/>
              <a:t>MRL Criteria Matrix</a:t>
            </a:r>
            <a:r>
              <a:rPr lang="en-US" dirty="0"/>
              <a:t>: Excel spreadsheet containing all criteria, organized by MRL timeline (column) and subject thread (row).</a:t>
            </a:r>
          </a:p>
          <a:p>
            <a:pPr lvl="1"/>
            <a:r>
              <a:rPr lang="en-US" b="1" u="sng" dirty="0"/>
              <a:t>Printable MRL Matrix</a:t>
            </a:r>
            <a:r>
              <a:rPr lang="en-US" dirty="0"/>
              <a:t>: Same content as Criteria Matrix, above, but formatted for printing.</a:t>
            </a:r>
          </a:p>
          <a:p>
            <a:pPr lvl="0"/>
            <a:r>
              <a:rPr lang="en-US" dirty="0"/>
              <a:t>The MRL BOK are revised and updated through an annual process governed by the DoD MRL Working Group and informed by an annual MRL workshop.</a:t>
            </a:r>
          </a:p>
          <a:p>
            <a:pPr lvl="0"/>
            <a:r>
              <a:rPr lang="en-US" dirty="0"/>
              <a:t>As the MRL BOK are updated, previous </a:t>
            </a:r>
            <a:r>
              <a:rPr lang="en-US" u="sng" dirty="0"/>
              <a:t>versions are archived.  The </a:t>
            </a:r>
            <a:r>
              <a:rPr lang="en-US" dirty="0"/>
              <a:t>current and possibly the next most current version are displayed on the website front page with the older versions available on the archive page.</a:t>
            </a:r>
          </a:p>
          <a:p>
            <a:pPr lvl="0"/>
            <a:r>
              <a:rPr lang="en-US" dirty="0"/>
              <a:t>It is </a:t>
            </a:r>
            <a:r>
              <a:rPr lang="en-US" u="sng" dirty="0"/>
              <a:t>critical</a:t>
            </a:r>
            <a:r>
              <a:rPr lang="en-US" dirty="0"/>
              <a:t> when utilizing the MRL BOK to properly consider and </a:t>
            </a:r>
            <a:r>
              <a:rPr lang="en-US" u="sng" dirty="0"/>
              <a:t>align the versions </a:t>
            </a:r>
            <a:r>
              <a:rPr lang="en-US" dirty="0"/>
              <a:t>of the documents provided.  The MRL BOK version alignment table contains a matrix that provides the alignment of the MRL BOK document versions.</a:t>
            </a:r>
          </a:p>
        </p:txBody>
      </p:sp>
    </p:spTree>
    <p:extLst>
      <p:ext uri="{BB962C8B-B14F-4D97-AF65-F5344CB8AC3E}">
        <p14:creationId xmlns:p14="http://schemas.microsoft.com/office/powerpoint/2010/main" val="231021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to properly use the</a:t>
            </a:r>
            <a:br>
              <a:rPr lang="en-US" sz="2800" dirty="0" smtClean="0"/>
            </a:br>
            <a:r>
              <a:rPr lang="en-US" sz="2800" dirty="0" smtClean="0"/>
              <a:t>primary</a:t>
            </a:r>
            <a:r>
              <a:rPr lang="en-US" sz="2800" b="1" dirty="0" smtClean="0"/>
              <a:t> </a:t>
            </a:r>
            <a:r>
              <a:rPr lang="en-US" sz="2800" b="1" dirty="0"/>
              <a:t>MRL Body Of Knowledge </a:t>
            </a:r>
            <a:r>
              <a:rPr lang="en-US" sz="2800" dirty="0"/>
              <a:t>References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2" y="2203767"/>
            <a:ext cx="6391275" cy="24504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461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How to properly use the primary MRL Body Of Knowledge References </vt:lpstr>
      <vt:lpstr>How to properly use the primary MRL Body Of Knowledge References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Gordon</dc:creator>
  <cp:lastModifiedBy>Jim Morgan</cp:lastModifiedBy>
  <cp:revision>9</cp:revision>
  <dcterms:created xsi:type="dcterms:W3CDTF">2018-01-23T15:28:17Z</dcterms:created>
  <dcterms:modified xsi:type="dcterms:W3CDTF">2018-02-12T17:52:34Z</dcterms:modified>
</cp:coreProperties>
</file>